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  <p:sldId id="261" r:id="rId5"/>
    <p:sldId id="262" r:id="rId6"/>
    <p:sldId id="263" r:id="rId7"/>
    <p:sldId id="264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21E3C-4E22-44C4-9D4F-590340EC31A1}" type="datetimeFigureOut">
              <a:rPr lang="ru-RU" smtClean="0"/>
              <a:pPr/>
              <a:t>19.05.2018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B8F009-02F2-40F2-BA90-819FF78C14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21E3C-4E22-44C4-9D4F-590340EC31A1}" type="datetimeFigureOut">
              <a:rPr lang="ru-RU" smtClean="0"/>
              <a:pPr/>
              <a:t>19.05.2018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F009-02F2-40F2-BA90-819FF78C1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2B8F009-02F2-40F2-BA90-819FF78C14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21E3C-4E22-44C4-9D4F-590340EC31A1}" type="datetimeFigureOut">
              <a:rPr lang="ru-RU" smtClean="0"/>
              <a:pPr/>
              <a:t>19.05.2018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21E3C-4E22-44C4-9D4F-590340EC31A1}" type="datetimeFigureOut">
              <a:rPr lang="ru-RU" smtClean="0"/>
              <a:pPr/>
              <a:t>19.05.2018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2B8F009-02F2-40F2-BA90-819FF78C14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21E3C-4E22-44C4-9D4F-590340EC31A1}" type="datetimeFigureOut">
              <a:rPr lang="ru-RU" smtClean="0"/>
              <a:pPr/>
              <a:t>19.05.2018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B8F009-02F2-40F2-BA90-819FF78C14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FF21E3C-4E22-44C4-9D4F-590340EC31A1}" type="datetimeFigureOut">
              <a:rPr lang="ru-RU" smtClean="0"/>
              <a:pPr/>
              <a:t>19.05.2018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8F009-02F2-40F2-BA90-819FF78C14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21E3C-4E22-44C4-9D4F-590340EC31A1}" type="datetimeFigureOut">
              <a:rPr lang="ru-RU" smtClean="0"/>
              <a:pPr/>
              <a:t>19.05.2018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2B8F009-02F2-40F2-BA90-819FF78C14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21E3C-4E22-44C4-9D4F-590340EC31A1}" type="datetimeFigureOut">
              <a:rPr lang="ru-RU" smtClean="0"/>
              <a:pPr/>
              <a:t>19.05.2018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2B8F009-02F2-40F2-BA90-819FF78C1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21E3C-4E22-44C4-9D4F-590340EC31A1}" type="datetimeFigureOut">
              <a:rPr lang="ru-RU" smtClean="0"/>
              <a:pPr/>
              <a:t>19.05.2018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B8F009-02F2-40F2-BA90-819FF78C1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B8F009-02F2-40F2-BA90-819FF78C14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21E3C-4E22-44C4-9D4F-590340EC31A1}" type="datetimeFigureOut">
              <a:rPr lang="ru-RU" smtClean="0"/>
              <a:pPr/>
              <a:t>19.05.2018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2B8F009-02F2-40F2-BA90-819FF78C14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FF21E3C-4E22-44C4-9D4F-590340EC31A1}" type="datetimeFigureOut">
              <a:rPr lang="ru-RU" smtClean="0"/>
              <a:pPr/>
              <a:t>19.05.2018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FF21E3C-4E22-44C4-9D4F-590340EC31A1}" type="datetimeFigureOut">
              <a:rPr lang="ru-RU" smtClean="0"/>
              <a:pPr/>
              <a:t>19.05.2018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B8F009-02F2-40F2-BA90-819FF78C14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00042"/>
            <a:ext cx="8286808" cy="5643602"/>
          </a:xfrm>
        </p:spPr>
        <p:txBody>
          <a:bodyPr>
            <a:noAutofit/>
          </a:bodyPr>
          <a:lstStyle/>
          <a:p>
            <a:pPr algn="l"/>
            <a:endParaRPr lang="ru-RU" sz="2400" b="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557216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ИСПОЛЬЗОВАНИЕ </a:t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ИНТЕЛЕКТ- КАРТ</a:t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ПРИ ПОДГОТОВКЕ </a:t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ОГЭ ПО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БИОЛОГИИ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биологии </a:t>
            </a:r>
            <a:br>
              <a:rPr lang="ru-RU" sz="1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СОШ №10 </a:t>
            </a:r>
            <a:r>
              <a:rPr lang="ru-RU" sz="1800" b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п.Тлюстенхабль</a:t>
            </a: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Ловпаче М.А.</a:t>
            </a:r>
            <a:endParaRPr lang="ru-RU" sz="18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002060"/>
                </a:solidFill>
              </a:rPr>
              <a:t>Цель: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sz="2800" dirty="0" smtClean="0"/>
              <a:t>Развитие творческого и логического мышления, универсальных учебных действий учащихся;</a:t>
            </a:r>
          </a:p>
          <a:p>
            <a:pPr>
              <a:lnSpc>
                <a:spcPct val="150000"/>
              </a:lnSpc>
            </a:pPr>
            <a:r>
              <a:rPr lang="ru-RU" sz="2800" smtClean="0"/>
              <a:t>Подготовка к ОГЭ и ЕГЭ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002060"/>
                </a:solidFill>
              </a:rPr>
              <a:t>Основная идея технологии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/>
              <a:t> </a:t>
            </a:r>
            <a:r>
              <a:rPr lang="ru-RU" sz="2800" dirty="0" smtClean="0"/>
              <a:t>Основная идея технологии – это формирование умения перерабатывать большой объем информации и изображать ее в виде логической схемы, состоящей из ключевых понятий, образов и явлений.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ПРИНЦИПЫ СОСТАВЛЕНИЯ: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Центральный образ </a:t>
            </a:r>
            <a:r>
              <a:rPr lang="ru-RU" dirty="0" smtClean="0"/>
              <a:t>(символизирующий основную идею) рисуется в центре.</a:t>
            </a:r>
          </a:p>
          <a:p>
            <a:pPr lvl="0"/>
            <a:r>
              <a:rPr lang="ru-RU" u="sng" dirty="0" smtClean="0"/>
              <a:t>От центрального образа отходят </a:t>
            </a:r>
            <a:r>
              <a:rPr lang="ru-RU" dirty="0" smtClean="0"/>
              <a:t>ветки первого уровня и пишутся слова, ассоциирующиеся с ключевыми понятиями, раскрывающими центральную идею.</a:t>
            </a:r>
          </a:p>
          <a:p>
            <a:pPr lvl="0"/>
            <a:r>
              <a:rPr lang="ru-RU" u="sng" dirty="0" smtClean="0"/>
              <a:t>От веток первого уровня </a:t>
            </a:r>
            <a:r>
              <a:rPr lang="ru-RU" dirty="0" smtClean="0"/>
              <a:t>при необходимости отходят ветки 2 уровня. По возможности используем максимальное количество цветов, для рисования карты.</a:t>
            </a:r>
          </a:p>
          <a:p>
            <a:pPr lvl="0"/>
            <a:r>
              <a:rPr lang="ru-RU" u="sng" dirty="0" smtClean="0"/>
              <a:t>Везде, где возможно, добавляем </a:t>
            </a:r>
            <a:r>
              <a:rPr lang="ru-RU" dirty="0" smtClean="0"/>
              <a:t>рисунки, символы, и другую графику, ассоциирующиеся с ключевыми словами.</a:t>
            </a:r>
          </a:p>
          <a:p>
            <a:pPr lvl="0"/>
            <a:r>
              <a:rPr lang="ru-RU" u="sng" dirty="0" smtClean="0"/>
              <a:t>При необходимости рисуем стрелки, </a:t>
            </a:r>
            <a:r>
              <a:rPr lang="ru-RU" dirty="0" smtClean="0"/>
              <a:t>соединяющие разные понятия на разных ветках.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34400" cy="98755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2060"/>
                </a:solidFill>
              </a:rPr>
              <a:t>Как идет Запоминание?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lvl="0">
              <a:lnSpc>
                <a:spcPct val="150000"/>
              </a:lnSpc>
            </a:pPr>
            <a:r>
              <a:rPr lang="ru-RU" dirty="0" smtClean="0"/>
              <a:t>Спустя 10 минут – повторение в течение 10 минут</a:t>
            </a:r>
          </a:p>
          <a:p>
            <a:pPr lvl="0">
              <a:lnSpc>
                <a:spcPct val="150000"/>
              </a:lnSpc>
            </a:pPr>
            <a:r>
              <a:rPr lang="ru-RU" dirty="0" smtClean="0"/>
              <a:t>Спустя 1 сутки – повторение в течение 2-4 минут</a:t>
            </a:r>
          </a:p>
          <a:p>
            <a:pPr lvl="0">
              <a:lnSpc>
                <a:spcPct val="150000"/>
              </a:lnSpc>
            </a:pPr>
            <a:r>
              <a:rPr lang="ru-RU" dirty="0" smtClean="0"/>
              <a:t>Спустя 1 неделю – повторение в течение 2 минут</a:t>
            </a:r>
          </a:p>
          <a:p>
            <a:pPr lvl="0">
              <a:lnSpc>
                <a:spcPct val="150000"/>
              </a:lnSpc>
            </a:pPr>
            <a:r>
              <a:rPr lang="ru-RU" dirty="0" smtClean="0"/>
              <a:t>Спустя 1 месяц – повторение в течение 2 минут</a:t>
            </a:r>
          </a:p>
          <a:p>
            <a:pPr lvl="0">
              <a:lnSpc>
                <a:spcPct val="150000"/>
              </a:lnSpc>
            </a:pPr>
            <a:r>
              <a:rPr lang="ru-RU" dirty="0" smtClean="0"/>
              <a:t>Спустя 3 месяца – повторение в течение 2 минут</a:t>
            </a:r>
          </a:p>
          <a:p>
            <a:pPr lvl="0">
              <a:lnSpc>
                <a:spcPct val="150000"/>
              </a:lnSpc>
            </a:pPr>
            <a:r>
              <a:rPr lang="ru-RU" dirty="0" smtClean="0"/>
              <a:t>Спустя 6 месяцев – повторение в течение 2 минут</a:t>
            </a:r>
          </a:p>
          <a:p>
            <a:pPr>
              <a:lnSpc>
                <a:spcPct val="150000"/>
              </a:lnSpc>
            </a:pPr>
            <a:r>
              <a:rPr lang="ru-RU" dirty="0" smtClean="0"/>
              <a:t>Спустя 1 год – повторение в течение 2 минут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ПРЕИМУЩЕСТВА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http://www.stimul.biz/images/custom/articels/Exam/zahvat_11.jpg"/>
          <p:cNvPicPr>
            <a:picLocks noGrp="1"/>
          </p:cNvPicPr>
          <p:nvPr>
            <p:ph sz="quarter" idx="1"/>
          </p:nvPr>
        </p:nvPicPr>
        <p:blipFill>
          <a:blip r:embed="rId2">
            <a:lum bright="-10000" contrast="30000"/>
          </a:blip>
          <a:srcRect/>
          <a:stretch>
            <a:fillRect/>
          </a:stretch>
        </p:blipFill>
        <p:spPr bwMode="auto">
          <a:xfrm>
            <a:off x="357158" y="1500174"/>
            <a:ext cx="8501122" cy="50450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ГДЕ ИСПОЛЬЗУЕМ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http://pandia.ru/text/80/010/images/image074_1.jpg"/>
          <p:cNvPicPr>
            <a:picLocks noGrp="1"/>
          </p:cNvPicPr>
          <p:nvPr>
            <p:ph sz="quarter" idx="1"/>
          </p:nvPr>
        </p:nvPicPr>
        <p:blipFill>
          <a:blip r:embed="rId2">
            <a:lum bright="-10000" contrast="20000"/>
          </a:blip>
          <a:srcRect/>
          <a:stretch>
            <a:fillRect/>
          </a:stretch>
        </p:blipFill>
        <p:spPr bwMode="auto">
          <a:xfrm>
            <a:off x="285720" y="1428736"/>
            <a:ext cx="8643998" cy="49292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МАТЕМАТИКА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http://m.10-bal.ru/pars_docs/refs/12/11604/11604_html_m68b9579.png"/>
          <p:cNvPicPr>
            <a:picLocks noGrp="1"/>
          </p:cNvPicPr>
          <p:nvPr>
            <p:ph sz="quarter" idx="1"/>
          </p:nvPr>
        </p:nvPicPr>
        <p:blipFill>
          <a:blip r:embed="rId2">
            <a:lum bright="-20000" contrast="10000"/>
          </a:blip>
          <a:srcRect/>
          <a:stretch>
            <a:fillRect/>
          </a:stretch>
        </p:blipFill>
        <p:spPr bwMode="auto">
          <a:xfrm>
            <a:off x="285720" y="1428736"/>
            <a:ext cx="8572560" cy="49292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ИСТОРИЯ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http://sopov-ist.ucoz.ru/Itellekt_karty/petr_1.pn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27174"/>
            <a:ext cx="8501122" cy="4830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147</TotalTime>
  <Words>124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ИСПОЛЬЗОВАНИЕ   ИНТЕЛЕКТ- КАРТ   ПРИ ПОДГОТОВКЕ   К ОГЭ ПО БИОЛОГИИ Учитель биологии  МБОУ СОШ №10 п.Тлюстенхабль Ловпаче М.А.</vt:lpstr>
      <vt:lpstr>Цель:</vt:lpstr>
      <vt:lpstr>Основная идея технологии</vt:lpstr>
      <vt:lpstr>ПРИНЦИПЫ СОСТАВЛЕНИЯ:</vt:lpstr>
      <vt:lpstr>  Как идет Запоминание? </vt:lpstr>
      <vt:lpstr>ПРЕИМУЩЕСТВА</vt:lpstr>
      <vt:lpstr>ГДЕ ИСПОЛЬЗУЕМ</vt:lpstr>
      <vt:lpstr>МАТЕМАТИКА</vt:lpstr>
      <vt:lpstr>ИСТОРИЯ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Л/р «Изучение ароморфозов у растений и идиоадаптаций у животных».</dc:title>
  <dc:creator>Владелец</dc:creator>
  <cp:lastModifiedBy>смета</cp:lastModifiedBy>
  <cp:revision>17</cp:revision>
  <dcterms:created xsi:type="dcterms:W3CDTF">2011-11-13T15:49:07Z</dcterms:created>
  <dcterms:modified xsi:type="dcterms:W3CDTF">2018-05-18T21:13:40Z</dcterms:modified>
</cp:coreProperties>
</file>